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80" r:id="rId6"/>
    <p:sldId id="279" r:id="rId7"/>
    <p:sldId id="258" r:id="rId8"/>
    <p:sldId id="276" r:id="rId9"/>
    <p:sldId id="277" r:id="rId10"/>
    <p:sldId id="278" r:id="rId11"/>
    <p:sldId id="259" r:id="rId12"/>
    <p:sldId id="262" r:id="rId13"/>
    <p:sldId id="267" r:id="rId14"/>
    <p:sldId id="263" r:id="rId15"/>
    <p:sldId id="272" r:id="rId16"/>
    <p:sldId id="273" r:id="rId17"/>
    <p:sldId id="274" r:id="rId18"/>
    <p:sldId id="281" r:id="rId19"/>
    <p:sldId id="283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28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33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48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51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9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62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68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10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94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95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85E48-2147-41F5-A1F1-025B5DCF9F7D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E89D3-B7A6-4BFF-B8F0-11DA06B80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20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498" y="3535996"/>
            <a:ext cx="8496944" cy="20621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600" dirty="0" smtClean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 smtClean="0">
                <a:latin typeface="+mj-lt"/>
              </a:rPr>
              <a:t>MOBILE BANKING CONTINUES TO ADVANCE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IN" sz="3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498" y="5130835"/>
            <a:ext cx="8496944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By Techie Tribes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4" y="511660"/>
            <a:ext cx="55435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1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 dir="r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13121"/>
            <a:ext cx="80614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33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MobileBanking\2256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62" y="111308"/>
            <a:ext cx="6003598" cy="66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7" name="Picture 3" descr="F:\MobileBanking\M-walle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60457"/>
            <a:ext cx="7776864" cy="563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MobileBanking\PR0621-300x2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77072"/>
            <a:ext cx="4628747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F:\MobileBanking\PR0973b-1200x10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0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:\MobileBanking\UK-online-market-overview-in-2022-GlobalData-1200x10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1" y="4077072"/>
            <a:ext cx="4300245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40"/>
            <a:ext cx="8316416" cy="64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MobileBanking\phishing-hook-on-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63"/>
            <a:ext cx="4546660" cy="335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F:\MobileBanking\dangerous-phone-spoofing-sca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48" y="0"/>
            <a:ext cx="4632883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:\MobileBanking\istock59144354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0" y="3356992"/>
            <a:ext cx="4938532" cy="350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F:\MobileBanking\1_fFngmsXEmQYnjAuVa2fAC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5" y="3356993"/>
            <a:ext cx="4521033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53232"/>
            <a:ext cx="9036496" cy="6354454"/>
          </a:xfrm>
          <a:prstGeom prst="rect">
            <a:avLst/>
          </a:prstGeom>
        </p:spPr>
      </p:pic>
      <p:sp>
        <p:nvSpPr>
          <p:cNvPr id="5" name="AutoShape 2" descr="Image result for mobile banking authent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mobile banking authentic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MobileBanking\mbi_2018_blog_Becky_Lawler_mobile-banking-trends-that-will-boo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1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MobileBanking\banking-chatbot-mobile-1024x6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" y="0"/>
            <a:ext cx="9128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13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MobileBanking\147026976555872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70" y="4061478"/>
            <a:ext cx="4587222" cy="28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792" cy="405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F:\MobileBanking\14859738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4710"/>
            <a:ext cx="4575570" cy="282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MobileBanking\BFSI-ITO-AR-Ftr-role-of-bn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" y="0"/>
            <a:ext cx="91445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5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MobileBanking\bs-w-czarnym-dunajcu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MobileBanking\SelfServiceBanking-SMSAlertServicet-Slider-InsidePages-Norm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" y="3494737"/>
            <a:ext cx="9126285" cy="336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MobileBanking\MOBILE-BANK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13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6632"/>
            <a:ext cx="4536504" cy="4138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" y="2996952"/>
            <a:ext cx="222885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96952"/>
            <a:ext cx="2321521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8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MobileBanking\mobile_banking_trends_in_2015_scienceso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47625"/>
            <a:ext cx="102108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8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620688"/>
            <a:ext cx="7764157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30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1" y="548680"/>
            <a:ext cx="803553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57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0">
        <p14:reveal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</Words>
  <Application>Microsoft Office PowerPoint</Application>
  <PresentationFormat>On-screen Show (4:3)</PresentationFormat>
  <Paragraphs>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</cp:revision>
  <dcterms:created xsi:type="dcterms:W3CDTF">2018-07-09T19:11:37Z</dcterms:created>
  <dcterms:modified xsi:type="dcterms:W3CDTF">2018-07-09T20:37:44Z</dcterms:modified>
</cp:coreProperties>
</file>